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AA931-9667-4595-8608-B172BB7FF8A5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CB3B-AAA4-4EC4-9FB8-265DD19D3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471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AA931-9667-4595-8608-B172BB7FF8A5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CB3B-AAA4-4EC4-9FB8-265DD19D3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117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AA931-9667-4595-8608-B172BB7FF8A5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CB3B-AAA4-4EC4-9FB8-265DD19D3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392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AA931-9667-4595-8608-B172BB7FF8A5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CB3B-AAA4-4EC4-9FB8-265DD19D3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481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AA931-9667-4595-8608-B172BB7FF8A5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CB3B-AAA4-4EC4-9FB8-265DD19D3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644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AA931-9667-4595-8608-B172BB7FF8A5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CB3B-AAA4-4EC4-9FB8-265DD19D3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909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AA931-9667-4595-8608-B172BB7FF8A5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CB3B-AAA4-4EC4-9FB8-265DD19D3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355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AA931-9667-4595-8608-B172BB7FF8A5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CB3B-AAA4-4EC4-9FB8-265DD19D3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578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AA931-9667-4595-8608-B172BB7FF8A5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CB3B-AAA4-4EC4-9FB8-265DD19D3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345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AA931-9667-4595-8608-B172BB7FF8A5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CB3B-AAA4-4EC4-9FB8-265DD19D3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904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AA931-9667-4595-8608-B172BB7FF8A5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CB3B-AAA4-4EC4-9FB8-265DD19D3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878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AA931-9667-4595-8608-B172BB7FF8A5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DCB3B-AAA4-4EC4-9FB8-265DD19D3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911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0161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ГК 7Цветов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Моцный Артём</dc:creator>
  <cp:lastModifiedBy>Моцный Артём</cp:lastModifiedBy>
  <cp:revision>1</cp:revision>
  <dcterms:created xsi:type="dcterms:W3CDTF">2018-02-02T08:38:43Z</dcterms:created>
  <dcterms:modified xsi:type="dcterms:W3CDTF">2018-02-02T08:38:47Z</dcterms:modified>
</cp:coreProperties>
</file>